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2"/>
  </p:sldMasterIdLst>
  <p:notesMasterIdLst>
    <p:notesMasterId r:id="rId3"/>
  </p:notesMasterIdLst>
  <p:handoutMasterIdLst>
    <p:handoutMasterId r:id="rId4"/>
  </p:handoutMasterIdLst>
  <p:sldIdLst>
    <p:sldId id="261" r:id="rId5"/>
  </p:sldIdLst>
  <p:sldSz cx="7596188" cy="10691813"/>
  <p:notesSz cx="6807200" cy="99393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9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1" clrIdx="0"/>
  <p:cmAuthor id="1" name="小西 沙依" initials="小西" lastIdx="1" clrIdx="1">
    <p:extLst>
      <p:ext uri="{19B8F6BF-5375-455C-9EA6-DF929625EA0E}">
        <p15:presenceInfo xmlns:p15="http://schemas.microsoft.com/office/powerpoint/2012/main" userId="小西 沙依" providerId="None"/>
      </p:ext>
    </p:extLst>
  </p:cmAuthor>
  <p:cmAuthor id="2" name="田中 未知" initials="田中" lastIdx="0" clrIdx="2">
    <p:extLst>
      <p:ext uri="{19B8F6BF-5375-455C-9EA6-DF929625EA0E}">
        <p15:presenceInfo xmlns:p15="http://schemas.microsoft.com/office/powerpoint/2012/main" userId="田中 未知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A125"/>
    <a:srgbClr val="F7FEB4"/>
    <a:srgbClr val="7B4B7C"/>
    <a:srgbClr val="336699"/>
    <a:srgbClr val="FFFF99"/>
    <a:srgbClr val="CCCCFF"/>
    <a:srgbClr val="CCFF66"/>
    <a:srgbClr val="DDDDDD"/>
    <a:srgbClr val="FF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2"/>
    <p:restoredTop sz="95043" autoAdjust="0"/>
  </p:normalViewPr>
  <p:slideViewPr>
    <p:cSldViewPr>
      <p:cViewPr>
        <p:scale>
          <a:sx n="80" d="100"/>
          <a:sy n="80" d="100"/>
        </p:scale>
        <p:origin x="-3072" y="-72"/>
      </p:cViewPr>
      <p:guideLst>
        <p:guide orient="horz" pos="3368"/>
        <p:guide pos="23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Relationship Id="rId9" Type="http://schemas.openxmlformats.org/officeDocument/2006/relationships/commentAuthors" Target="commentAuthor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193" cy="498047"/>
          </a:xfrm>
          <a:prstGeom prst="rect">
            <a:avLst/>
          </a:prstGeom>
        </p:spPr>
        <p:txBody>
          <a:bodyPr vert="horz" lIns="88331" tIns="44166" rIns="88331" bIns="4416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1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487" y="0"/>
            <a:ext cx="2950193" cy="498047"/>
          </a:xfrm>
          <a:prstGeom prst="rect">
            <a:avLst/>
          </a:prstGeom>
        </p:spPr>
        <p:txBody>
          <a:bodyPr vert="horz" lIns="88331" tIns="44166" rIns="88331" bIns="44166" rtlCol="0"/>
          <a:lstStyle>
            <a:lvl1pPr algn="r">
              <a:defRPr sz="1200"/>
            </a:lvl1pPr>
          </a:lstStyle>
          <a:p>
            <a:fld id="{68AD86CC-916E-40DD-AD96-30A08946DC40}" type="datetimeFigureOut">
              <a:rPr kumimoji="1" lang="ja-JP" altLang="en-US" smtClean="0"/>
              <a:t>2024/1/12</a:t>
            </a:fld>
            <a:endParaRPr kumimoji="1" lang="ja-JP" altLang="en-US"/>
          </a:p>
        </p:txBody>
      </p:sp>
      <p:sp>
        <p:nvSpPr>
          <p:cNvPr id="1122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1292"/>
            <a:ext cx="2950193" cy="498046"/>
          </a:xfrm>
          <a:prstGeom prst="rect">
            <a:avLst/>
          </a:prstGeom>
        </p:spPr>
        <p:txBody>
          <a:bodyPr vert="horz" lIns="88331" tIns="44166" rIns="88331" bIns="4416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23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487" y="9441292"/>
            <a:ext cx="2950193" cy="498046"/>
          </a:xfrm>
          <a:prstGeom prst="rect">
            <a:avLst/>
          </a:prstGeom>
        </p:spPr>
        <p:txBody>
          <a:bodyPr vert="horz" lIns="88331" tIns="44166" rIns="88331" bIns="44166" rtlCol="0" anchor="b"/>
          <a:lstStyle>
            <a:lvl1pPr algn="r">
              <a:defRPr sz="1200"/>
            </a:lvl1pPr>
          </a:lstStyle>
          <a:p>
            <a:fld id="{F72C0069-2C53-42C0-8992-0E9FFE4D7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102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9787" cy="496967"/>
          </a:xfrm>
          <a:prstGeom prst="rect">
            <a:avLst/>
          </a:prstGeom>
        </p:spPr>
        <p:txBody>
          <a:bodyPr vert="horz" lIns="91407" tIns="45702" rIns="91407" bIns="4570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14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4"/>
            <a:ext cx="2949787" cy="496967"/>
          </a:xfrm>
          <a:prstGeom prst="rect">
            <a:avLst/>
          </a:prstGeom>
        </p:spPr>
        <p:txBody>
          <a:bodyPr vert="horz" lIns="91407" tIns="45702" rIns="91407" bIns="45702" rtlCol="0"/>
          <a:lstStyle>
            <a:lvl1pPr algn="r">
              <a:defRPr sz="1200"/>
            </a:lvl1pPr>
          </a:lstStyle>
          <a:p>
            <a:fld id="{54EB56B2-BF1F-49A8-8C7B-E9559395965F}" type="datetimeFigureOut">
              <a:rPr kumimoji="1" lang="ja-JP" altLang="en-US" smtClean="0"/>
              <a:pPr/>
              <a:t>2024/1/12</a:t>
            </a:fld>
            <a:endParaRPr kumimoji="1" lang="ja-JP" altLang="en-US" dirty="0"/>
          </a:p>
        </p:txBody>
      </p:sp>
      <p:sp>
        <p:nvSpPr>
          <p:cNvPr id="1115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1213" y="746125"/>
            <a:ext cx="26447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2" rIns="91407" bIns="45702" rtlCol="0" anchor="ctr"/>
          <a:lstStyle/>
          <a:p>
            <a:endParaRPr lang="ja-JP" altLang="en-US" dirty="0"/>
          </a:p>
        </p:txBody>
      </p:sp>
      <p:sp>
        <p:nvSpPr>
          <p:cNvPr id="1116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07" tIns="45702" rIns="91407" bIns="4570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7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6967"/>
          </a:xfrm>
          <a:prstGeom prst="rect">
            <a:avLst/>
          </a:prstGeom>
        </p:spPr>
        <p:txBody>
          <a:bodyPr vert="horz" lIns="91407" tIns="45702" rIns="91407" bIns="4570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18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50"/>
            <a:ext cx="2949787" cy="496967"/>
          </a:xfrm>
          <a:prstGeom prst="rect">
            <a:avLst/>
          </a:prstGeom>
        </p:spPr>
        <p:txBody>
          <a:bodyPr vert="horz" lIns="91407" tIns="45702" rIns="91407" bIns="45702" rtlCol="0" anchor="b"/>
          <a:lstStyle>
            <a:lvl1pPr algn="r">
              <a:defRPr sz="1200"/>
            </a:lvl1pPr>
          </a:lstStyle>
          <a:p>
            <a:fld id="{3AA15B6D-6FB1-440C-A20C-3E419FD87745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19587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2328160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79809" y="2576765"/>
            <a:ext cx="6836569" cy="2095566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79809" y="4822015"/>
            <a:ext cx="6836569" cy="35923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9809" y="2707740"/>
            <a:ext cx="6836569" cy="660477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507236" y="428169"/>
            <a:ext cx="1709142" cy="888434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9809" y="428169"/>
            <a:ext cx="5000824" cy="8884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コンテンツ プレースホルダ 2"/>
          <p:cNvSpPr>
            <a:spLocks noGrp="1"/>
          </p:cNvSpPr>
          <p:nvPr>
            <p:ph idx="1"/>
          </p:nvPr>
        </p:nvSpPr>
        <p:spPr>
          <a:xfrm>
            <a:off x="379810" y="294097"/>
            <a:ext cx="6836570" cy="1018134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コンテンツ プレースホルダ 2"/>
          <p:cNvSpPr>
            <a:spLocks noGrp="1"/>
          </p:cNvSpPr>
          <p:nvPr>
            <p:ph idx="1"/>
          </p:nvPr>
        </p:nvSpPr>
        <p:spPr>
          <a:xfrm>
            <a:off x="2969903" y="425695"/>
            <a:ext cx="4246481" cy="9125167"/>
          </a:xfrm>
          <a:prstGeom prst="rect">
            <a:avLst/>
          </a:prstGeom>
        </p:spPr>
        <p:txBody>
          <a:bodyPr/>
          <a:lstStyle>
            <a:lvl1pPr>
              <a:defRPr sz="3489"/>
            </a:lvl1pPr>
            <a:lvl2pPr>
              <a:defRPr sz="3053"/>
            </a:lvl2pPr>
            <a:lvl3pPr>
              <a:defRPr sz="2616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9812" y="2237363"/>
            <a:ext cx="2499094" cy="731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26"/>
            </a:lvl1pPr>
            <a:lvl2pPr marL="498498" indent="0">
              <a:buNone/>
              <a:defRPr sz="1308"/>
            </a:lvl2pPr>
            <a:lvl3pPr marL="996998" indent="0">
              <a:buNone/>
              <a:defRPr sz="1090"/>
            </a:lvl3pPr>
            <a:lvl4pPr marL="1495497" indent="0">
              <a:buNone/>
              <a:defRPr sz="981"/>
            </a:lvl4pPr>
            <a:lvl5pPr marL="1993996" indent="0">
              <a:buNone/>
              <a:defRPr sz="981"/>
            </a:lvl5pPr>
            <a:lvl6pPr marL="2492495" indent="0">
              <a:buNone/>
              <a:defRPr sz="981"/>
            </a:lvl6pPr>
            <a:lvl7pPr marL="2990993" indent="0">
              <a:buNone/>
              <a:defRPr sz="981"/>
            </a:lvl7pPr>
            <a:lvl8pPr marL="3489492" indent="0">
              <a:buNone/>
              <a:defRPr sz="981"/>
            </a:lvl8pPr>
            <a:lvl9pPr marL="3987992" indent="0">
              <a:buNone/>
              <a:defRPr sz="9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図プレースホルダ 2"/>
          <p:cNvSpPr>
            <a:spLocks noGrp="1"/>
          </p:cNvSpPr>
          <p:nvPr>
            <p:ph type="pic" idx="1"/>
          </p:nvPr>
        </p:nvSpPr>
        <p:spPr>
          <a:xfrm>
            <a:off x="1488910" y="955333"/>
            <a:ext cx="4557713" cy="6415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489"/>
            </a:lvl1pPr>
            <a:lvl2pPr marL="498498" indent="0">
              <a:buNone/>
              <a:defRPr sz="3053"/>
            </a:lvl2pPr>
            <a:lvl3pPr marL="996998" indent="0">
              <a:buNone/>
              <a:defRPr sz="2616"/>
            </a:lvl3pPr>
            <a:lvl4pPr marL="1495497" indent="0">
              <a:buNone/>
              <a:defRPr sz="2181"/>
            </a:lvl4pPr>
            <a:lvl5pPr marL="1993996" indent="0">
              <a:buNone/>
              <a:defRPr sz="2181"/>
            </a:lvl5pPr>
            <a:lvl6pPr marL="2492495" indent="0">
              <a:buNone/>
              <a:defRPr sz="2181"/>
            </a:lvl6pPr>
            <a:lvl7pPr marL="2990993" indent="0">
              <a:buNone/>
              <a:defRPr sz="2181"/>
            </a:lvl7pPr>
            <a:lvl8pPr marL="3489492" indent="0">
              <a:buNone/>
              <a:defRPr sz="2181"/>
            </a:lvl8pPr>
            <a:lvl9pPr marL="3987992" indent="0">
              <a:buNone/>
              <a:defRPr sz="2181"/>
            </a:lvl9pPr>
          </a:lstStyle>
          <a:p>
            <a:endParaRPr kumimoji="1" lang="ja-JP" altLang="en-US" dirty="0"/>
          </a:p>
        </p:txBody>
      </p:sp>
      <p:sp>
        <p:nvSpPr>
          <p:cNvPr id="110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8910" y="8367831"/>
            <a:ext cx="4557713" cy="1254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26"/>
            </a:lvl1pPr>
            <a:lvl2pPr marL="498498" indent="0">
              <a:buNone/>
              <a:defRPr sz="1308"/>
            </a:lvl2pPr>
            <a:lvl3pPr marL="996998" indent="0">
              <a:buNone/>
              <a:defRPr sz="1090"/>
            </a:lvl3pPr>
            <a:lvl4pPr marL="1495497" indent="0">
              <a:buNone/>
              <a:defRPr sz="981"/>
            </a:lvl4pPr>
            <a:lvl5pPr marL="1993996" indent="0">
              <a:buNone/>
              <a:defRPr sz="981"/>
            </a:lvl5pPr>
            <a:lvl6pPr marL="2492495" indent="0">
              <a:buNone/>
              <a:defRPr sz="981"/>
            </a:lvl6pPr>
            <a:lvl7pPr marL="2990993" indent="0">
              <a:buNone/>
              <a:defRPr sz="981"/>
            </a:lvl7pPr>
            <a:lvl8pPr marL="3489492" indent="0">
              <a:buNone/>
              <a:defRPr sz="981"/>
            </a:lvl8pPr>
            <a:lvl9pPr marL="3987992" indent="0">
              <a:buNone/>
              <a:defRPr sz="98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9810" y="138655"/>
            <a:ext cx="6836570" cy="103367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84863" y="571719"/>
            <a:ext cx="3718967" cy="121619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79809" y="2707740"/>
            <a:ext cx="6836569" cy="667472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79809" y="4597490"/>
            <a:ext cx="6836569" cy="164651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9809" y="1847057"/>
            <a:ext cx="6836569" cy="2750433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9809" y="2707742"/>
            <a:ext cx="3298646" cy="6604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87823" y="2707742"/>
            <a:ext cx="3328556" cy="6604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9809" y="2393284"/>
            <a:ext cx="3298646" cy="9974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9809" y="3390690"/>
            <a:ext cx="3298646" cy="592182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917732" y="2393284"/>
            <a:ext cx="3298646" cy="9974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917732" y="3390690"/>
            <a:ext cx="3298646" cy="592182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9810" y="425692"/>
            <a:ext cx="2499094" cy="181166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20445" y="425696"/>
            <a:ext cx="3927221" cy="87965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9811" y="2651607"/>
            <a:ext cx="2499093" cy="66609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8906" y="7310500"/>
            <a:ext cx="4557713" cy="88356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8906" y="331516"/>
            <a:ext cx="4557713" cy="68267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8906" y="8264733"/>
            <a:ext cx="4557713" cy="10477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093248" y="9724143"/>
            <a:ext cx="3409692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9809" y="652692"/>
            <a:ext cx="6836569" cy="154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9809" y="2707740"/>
            <a:ext cx="6836569" cy="66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9809" y="9724143"/>
            <a:ext cx="1563891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622578" y="9724143"/>
            <a:ext cx="1593801" cy="569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  <p:sldLayoutId id="2147484000" r:id="rId16"/>
    <p:sldLayoutId id="2147484001" r:id="rId17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Layout" Target="../slideLayouts/slideLayout13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5" name="図 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602" y="452086"/>
            <a:ext cx="7083653" cy="2845420"/>
          </a:xfrm>
          <a:prstGeom prst="rect">
            <a:avLst/>
          </a:prstGeom>
        </p:spPr>
      </p:pic>
      <p:sp>
        <p:nvSpPr>
          <p:cNvPr id="1126" name="テキスト ボックス 14"/>
          <p:cNvSpPr txBox="1"/>
          <p:nvPr/>
        </p:nvSpPr>
        <p:spPr>
          <a:xfrm>
            <a:off x="4006793" y="1660976"/>
            <a:ext cx="3194200" cy="427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137" dirty="0"/>
              <a:t>　</a:t>
            </a:r>
            <a:endParaRPr lang="ja-JP" altLang="en-US" sz="2137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7" name="テキスト 61"/>
          <p:cNvSpPr txBox="1"/>
          <p:nvPr/>
        </p:nvSpPr>
        <p:spPr>
          <a:xfrm>
            <a:off x="1059190" y="809906"/>
            <a:ext cx="5472000" cy="1968877"/>
          </a:xfrm>
          <a:prstGeom prst="rect">
            <a:avLst/>
          </a:prstGeom>
        </p:spPr>
        <p:txBody>
          <a:bodyPr>
            <a:spAutoFit/>
          </a:bodyPr>
          <a:p>
            <a:pPr algn="ctr">
              <a:defRPr lang="ja-JP" altLang="en-US"/>
            </a:pPr>
            <a:r>
              <a:rPr lang="ja-JP" altLang="en-US" sz="2400" b="0">
                <a:solidFill>
                  <a:schemeClr val="bg1"/>
                </a:solidFill>
                <a:latin typeface="HG明朝E"/>
                <a:ea typeface="HG明朝E"/>
              </a:rPr>
              <a:t>研 修 内 容</a:t>
            </a:r>
            <a:endParaRPr lang="ja-JP" altLang="en-US" b="0">
              <a:solidFill>
                <a:schemeClr val="bg1"/>
              </a:solidFill>
              <a:latin typeface="HG明朝E"/>
              <a:ea typeface="HG明朝E"/>
            </a:endParaRPr>
          </a:p>
          <a:p>
            <a:pPr>
              <a:defRPr lang="ja-JP" altLang="en-US"/>
            </a:pP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○高齢者の現状</a:t>
            </a:r>
            <a:endParaRPr lang="ja-JP" altLang="en-US" b="0">
              <a:latin typeface="HG明朝E"/>
              <a:ea typeface="HG明朝E"/>
            </a:endParaRPr>
          </a:p>
          <a:p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○生活支援サービス 　 </a:t>
            </a: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○老化の理解</a:t>
            </a:r>
            <a:endParaRPr b="0">
              <a:latin typeface="HG明朝E"/>
              <a:ea typeface="HG明朝E"/>
            </a:endParaRPr>
          </a:p>
          <a:p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○介護保険と介護予防・</a:t>
            </a: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日常生活支援総合事業</a:t>
            </a:r>
            <a:endParaRPr kumimoji="1" lang="ja-JP" altLang="en-US" b="0" dirty="0">
              <a:solidFill>
                <a:schemeClr val="bg1"/>
              </a:solidFill>
              <a:latin typeface="HG明朝E"/>
              <a:ea typeface="HG明朝E"/>
            </a:endParaRPr>
          </a:p>
          <a:p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○尊厳の保持　　  　　</a:t>
            </a: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○認知症の理解</a:t>
            </a: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　　　　</a:t>
            </a:r>
            <a:endParaRPr kumimoji="1" lang="ja-JP" altLang="en-US" b="0" dirty="0">
              <a:solidFill>
                <a:schemeClr val="bg1"/>
              </a:solidFill>
              <a:latin typeface="HG明朝E"/>
              <a:ea typeface="HG明朝E"/>
            </a:endParaRPr>
          </a:p>
          <a:p>
            <a:pPr>
              <a:defRPr lang="ja-JP" altLang="en-US"/>
            </a:pP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○自立支援　　        </a:t>
            </a:r>
            <a:r>
              <a:rPr kumimoji="1" lang="ja-JP" altLang="en-US" b="0" dirty="0">
                <a:solidFill>
                  <a:schemeClr val="bg1"/>
                </a:solidFill>
                <a:latin typeface="HG明朝E"/>
                <a:ea typeface="HG明朝E"/>
              </a:rPr>
              <a:t>○リスクマネジメント</a:t>
            </a:r>
            <a:endParaRPr kumimoji="1" lang="ja-JP" altLang="en-US" b="0" dirty="0">
              <a:solidFill>
                <a:schemeClr val="bg1"/>
              </a:solidFill>
              <a:latin typeface="HG明朝E"/>
              <a:ea typeface="HG明朝E"/>
            </a:endParaRPr>
          </a:p>
        </p:txBody>
      </p:sp>
      <p:graphicFrame>
        <p:nvGraphicFramePr>
          <p:cNvPr id="1128" name="四角形 154"/>
          <p:cNvGraphicFramePr>
            <a:graphicFrameLocks noGrp="1"/>
          </p:cNvGraphicFramePr>
          <p:nvPr/>
        </p:nvGraphicFramePr>
        <p:xfrm>
          <a:off x="552429" y="5181599"/>
          <a:ext cx="6378495" cy="4556302"/>
        </p:xfrm>
        <a:graphic>
          <a:graphicData uri="http://schemas.openxmlformats.org/drawingml/2006/table">
            <a:tbl>
              <a:tblPr/>
              <a:tblGrid>
                <a:gridCol w="4095770"/>
                <a:gridCol w="2282733"/>
              </a:tblGrid>
              <a:tr h="29105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氏名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生年月日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342743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（ふりがな）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　昭　・　平</a:t>
                      </a:r>
                      <a:br>
                        <a:rPr lang="ja-JP" altLang="en-US" sz="16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</a:br>
                      <a:br>
                        <a:rPr lang="ja-JP" altLang="en-US" sz="16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</a:br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　    　年　　月　　日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57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Meiryo UI"/>
                        </a:rPr>
                        <a:t>　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74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8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電話番号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HG明朝E"/>
                          <a:ea typeface="HG明朝E"/>
                        </a:rPr>
                        <a:t>性別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723570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HG明朝E"/>
                          <a:ea typeface="HG明朝E"/>
                        </a:rPr>
                        <a:t>男　・　女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HG明朝E"/>
                          <a:ea typeface="HG明朝E"/>
                        </a:rPr>
                        <a:t>住所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723570">
                <a:tc gridSpan="2"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Meiryo UI"/>
                        </a:rPr>
                        <a:t>　</a:t>
                      </a:r>
                      <a:r>
                        <a:rPr kumimoji="1" lang="ja-JP" altLang="en-US" sz="1400" dirty="0">
                          <a:latin typeface="HG明朝E"/>
                          <a:ea typeface="HG明朝E"/>
                        </a:rPr>
                        <a:t>〒　　　　　　―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t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t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743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800">
                          <a:solidFill>
                            <a:srgbClr val="000000"/>
                          </a:solidFill>
                          <a:latin typeface="HG明朝E"/>
                          <a:ea typeface="HG明朝E"/>
                        </a:rPr>
                        <a:t>メールアドレス（任意）</a:t>
                      </a:r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明朝E"/>
                        <a:ea typeface="HG明朝E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723570">
                <a:tc gridSpan="2">
                  <a:txBody>
                    <a:bodyPr/>
                    <a:lstStyle/>
                    <a:p>
                      <a:pPr algn="l"/>
                      <a:r>
                        <a:rPr lang="ja-JP" altLang="en-US" sz="1600">
                          <a:solidFill>
                            <a:srgbClr val="000000"/>
                          </a:solidFill>
                          <a:latin typeface="游ゴシック"/>
                        </a:rPr>
                        <a:t>　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9" name="正方形/長方形 118"/>
          <p:cNvSpPr/>
          <p:nvPr/>
        </p:nvSpPr>
        <p:spPr>
          <a:xfrm>
            <a:off x="-2904" y="3830193"/>
            <a:ext cx="7596186" cy="8406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137" dirty="0"/>
          </a:p>
        </p:txBody>
      </p:sp>
      <p:sp>
        <p:nvSpPr>
          <p:cNvPr id="1130" name="テキスト ボックス 119"/>
          <p:cNvSpPr txBox="1"/>
          <p:nvPr/>
        </p:nvSpPr>
        <p:spPr>
          <a:xfrm>
            <a:off x="2792351" y="3989369"/>
            <a:ext cx="2020152" cy="522327"/>
          </a:xfrm>
          <a:prstGeom prst="rect">
            <a:avLst/>
          </a:prstGeom>
          <a:noFill/>
          <a:ln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tx1"/>
                </a:solidFill>
                <a:latin typeface="HG明朝E"/>
                <a:ea typeface="HG明朝E"/>
              </a:rPr>
              <a:t>参加申込書</a:t>
            </a:r>
            <a:endParaRPr b="1">
              <a:solidFill>
                <a:schemeClr val="tx1"/>
              </a:solidFill>
              <a:latin typeface="HG明朝E"/>
              <a:ea typeface="HG明朝E"/>
            </a:endParaRPr>
          </a:p>
        </p:txBody>
      </p:sp>
    </p:spTree>
    <p:extLst>
      <p:ext uri="{BB962C8B-B14F-4D97-AF65-F5344CB8AC3E}">
        <p14:creationId xmlns:p14="http://schemas.microsoft.com/office/powerpoint/2010/main" val="1992263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オースティン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 rtlCol="0" anchor="ctr"/>
      <a:lstStyle>
        <a:defPPr algn="ctr">
          <a:defRPr kumimoji="1" dirty="0" smtClean="0">
            <a:latin typeface="UD デジタル 教科書体 N-B"/>
            <a:ea typeface="UD デジタル 教科書体 N-B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Focus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10624</TotalTime>
  <Words>376</Words>
  <Application>JUST Focus</Application>
  <Paragraphs>70</Paragraph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keUD デジタル 教科書体 NK-B</vt:lpstr>
      <vt:lpstr>Meiryo UI</vt:lpstr>
      <vt:lpstr>ＭＳ Ｐゴシック</vt:lpstr>
      <vt:lpstr>UD デジタル 教科書体 N-B</vt:lpstr>
      <vt:lpstr>UD デジタル 教科書体 NK-B</vt:lpstr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>-</Company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-</dc:title>
  <dc:creator>-</dc:creator>
  <cp:lastModifiedBy>笹山 智世</cp:lastModifiedBy>
  <cp:lastPrinted>2023-12-13T04:36:08Z</cp:lastPrinted>
  <dcterms:created xsi:type="dcterms:W3CDTF">2025-12-04T00:20:28Z</dcterms:created>
  <dcterms:modified xsi:type="dcterms:W3CDTF">2025-12-04T00:20:28Z</dcterms:modified>
  <cp:revision>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