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61" r:id="rId4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00"/>
    <p:restoredTop sz="94660"/>
  </p:normalViewPr>
  <p:slideViewPr>
    <p:cSldViewPr>
      <p:cViewPr varScale="0">
        <p:scale>
          <a:sx n="80" d="100"/>
          <a:sy n="80" d="100"/>
        </p:scale>
        <p:origin x="-4416" y="-16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pSp>
        <p:nvGrpSpPr>
          <p:cNvPr id="1111" name="グループ 13"/>
          <p:cNvGrpSpPr/>
          <p:nvPr/>
        </p:nvGrpSpPr>
        <p:grpSpPr>
          <a:xfrm>
            <a:off x="8334375" y="553641"/>
            <a:ext cx="1569001" cy="2227359"/>
            <a:chOff x="8334375" y="553641"/>
            <a:chExt cx="1569001" cy="2227359"/>
          </a:xfrm>
        </p:grpSpPr>
        <p:sp>
          <p:nvSpPr>
            <p:cNvPr id="1112" name="四角形 11"/>
            <p:cNvSpPr/>
            <p:nvPr/>
          </p:nvSpPr>
          <p:spPr>
            <a:xfrm>
              <a:off x="8334375" y="553641"/>
              <a:ext cx="1569001" cy="208238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pic>
          <p:nvPicPr>
            <p:cNvPr id="1113" name="図 1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460843" y="600250"/>
              <a:ext cx="1367417" cy="2180750"/>
            </a:xfrm>
            <a:prstGeom prst="rect">
              <a:avLst/>
            </a:prstGeom>
          </p:spPr>
        </p:pic>
      </p:grpSp>
      <p:graphicFrame>
        <p:nvGraphicFramePr>
          <p:cNvPr id="1107" name="四角形 66"/>
          <p:cNvGraphicFramePr>
            <a:graphicFrameLocks noGrp="1"/>
          </p:cNvGraphicFramePr>
          <p:nvPr/>
        </p:nvGraphicFramePr>
        <p:xfrm>
          <a:off x="0" y="2735580"/>
          <a:ext cx="9905983" cy="4104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531"/>
                <a:gridCol w="4120080"/>
                <a:gridCol w="5345377"/>
              </a:tblGrid>
              <a:tr h="575945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/>
                          <a:ea typeface="BIZ UDゴシック"/>
                        </a:rPr>
                        <a:t>（記入）「ゼロカーボンシティいみず」の実現に貢献する取組内容がわかる一文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/>
                </a:tc>
              </a:tr>
              <a:tr h="176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内容 ・ 目的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vert="eaVert" anchor="ctr" anchorCtr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取組の内容や目的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（写真添付）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取組内容がわかるもの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6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効果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vert="wordArtVertRtl" anchor="ctr" anchorCtr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取組を実施することで期待できる効果を記入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 例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）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温室効果ガス排出量削減量、コスト削減費、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エネルギー消費削減量　など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8" name="四角形 12"/>
          <p:cNvGraphicFramePr>
            <a:graphicFrameLocks noGrp="1"/>
          </p:cNvGraphicFramePr>
          <p:nvPr/>
        </p:nvGraphicFramePr>
        <p:xfrm>
          <a:off x="0" y="477000"/>
          <a:ext cx="8336999" cy="2231999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1606954"/>
                <a:gridCol w="2959092"/>
                <a:gridCol w="3770953"/>
              </a:tblGrid>
              <a:tr h="550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所在地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ＰＲ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168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従業員数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（自由記入または写真添付）</a:t>
                      </a:r>
                      <a:endParaRPr kumimoji="1" lang="ja-JP" altLang="en-US" sz="1100" dirty="0"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ゼロカーボンシティ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いみず実現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に向けた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意気込みなどを記入または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事業概要、活動内容がわかる写真を添付</a:t>
                      </a:r>
                      <a:endParaRPr kumimoji="1" lang="ja-JP" altLang="en-US" sz="12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4165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事業概要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活動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内容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9" name="四角形 13"/>
          <p:cNvGraphicFramePr>
            <a:graphicFrameLocks noGrp="1"/>
          </p:cNvGraphicFramePr>
          <p:nvPr/>
        </p:nvGraphicFramePr>
        <p:xfrm>
          <a:off x="0" y="0"/>
          <a:ext cx="9905986" cy="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86"/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ゴシック"/>
                          <a:ea typeface="BIZ UDゴシック"/>
                        </a:rPr>
                        <a:t>（記入）事業者・団体名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10" name="テキスト 18"/>
          <p:cNvSpPr txBox="1"/>
          <p:nvPr/>
        </p:nvSpPr>
        <p:spPr>
          <a:xfrm>
            <a:off x="0" y="1200"/>
            <a:ext cx="2243034" cy="27610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BIZ UDゴシック"/>
                <a:ea typeface="BIZ UDゴシック"/>
              </a:rPr>
              <a:t>様式第２号（第５条関係）</a:t>
            </a:r>
            <a:endParaRPr lang="ja-JP" altLang="en-US">
              <a:solidFill>
                <a:schemeClr val="bg1"/>
              </a:solidFill>
              <a:latin typeface="BIZ UDゴシック"/>
              <a:ea typeface="BIZ UD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太田 弘真</dc:creator>
  <cp:lastModifiedBy>太田 弘真</cp:lastModifiedBy>
  <dcterms:created xsi:type="dcterms:W3CDTF">2025-10-02T02:37:38Z</dcterms:created>
  <dcterms:modified xsi:type="dcterms:W3CDTF">2025-12-12T07:02:43Z</dcterms:modified>
  <cp:revision>90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